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58" r:id="rId3"/>
    <p:sldId id="259" r:id="rId4"/>
    <p:sldId id="288" r:id="rId5"/>
    <p:sldId id="289" r:id="rId6"/>
    <p:sldId id="290" r:id="rId7"/>
    <p:sldId id="291" r:id="rId8"/>
    <p:sldId id="264" r:id="rId9"/>
    <p:sldId id="295" r:id="rId10"/>
    <p:sldId id="294" r:id="rId11"/>
    <p:sldId id="293" r:id="rId12"/>
    <p:sldId id="292" r:id="rId13"/>
    <p:sldId id="274" r:id="rId14"/>
    <p:sldId id="300" r:id="rId15"/>
    <p:sldId id="301" r:id="rId16"/>
    <p:sldId id="303" r:id="rId17"/>
    <p:sldId id="304" r:id="rId18"/>
    <p:sldId id="305" r:id="rId19"/>
    <p:sldId id="306" r:id="rId20"/>
    <p:sldId id="307" r:id="rId21"/>
    <p:sldId id="309" r:id="rId22"/>
    <p:sldId id="30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BF7"/>
    <a:srgbClr val="924900"/>
    <a:srgbClr val="004200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2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7920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5878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4585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519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4581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5327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5173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image" Target="../media/image3.png"/><Relationship Id="rId3" Type="http://schemas.openxmlformats.org/officeDocument/2006/relationships/slide" Target="slide3.xml"/><Relationship Id="rId21" Type="http://schemas.openxmlformats.org/officeDocument/2006/relationships/slide" Target="slide20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2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790" y="476672"/>
            <a:ext cx="75264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Разработка игр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Рисунок 11" descr="Рисунок1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084168" y="6165304"/>
            <a:ext cx="2700300" cy="3600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5567" y="525110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Автор: Руцкая Е.А.,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педагог </a:t>
            </a:r>
            <a:r>
              <a:rPr lang="ru-RU" dirty="0" err="1" smtClean="0">
                <a:latin typeface="Georgia" panose="02040502050405020303" pitchFamily="18" charset="0"/>
              </a:rPr>
              <a:t>доп.образования</a:t>
            </a:r>
            <a:r>
              <a:rPr lang="ru-RU" dirty="0" smtClean="0">
                <a:latin typeface="Georgia" panose="02040502050405020303" pitchFamily="18" charset="0"/>
              </a:rPr>
              <a:t/>
            </a:r>
            <a:br>
              <a:rPr lang="ru-RU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>г. Когалым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9232" y="2204864"/>
            <a:ext cx="1485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4472C5"/>
                </a:solidFill>
                <a:latin typeface="ArialMT"/>
              </a:rPr>
              <a:t>Урок цифры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12360" y="22541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65570" y="5251543"/>
            <a:ext cx="902829" cy="1395473"/>
          </a:xfrm>
          <a:prstGeom prst="rect">
            <a:avLst/>
          </a:prstGeom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9512" y="1617089"/>
            <a:ext cx="8496944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Тестирует игры и выявляет ошибки и недоработки перед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тем, как игра попадёт к пользователю.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71100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727166" y="4069416"/>
            <a:ext cx="7432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54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Тестировщик</a:t>
            </a:r>
            <a:endParaRPr lang="ru-RU" sz="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4868713"/>
            <a:ext cx="2880320" cy="178971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5" y="3941259"/>
            <a:ext cx="2387128" cy="2592472"/>
          </a:xfrm>
          <a:prstGeom prst="rect">
            <a:avLst/>
          </a:prstGeom>
        </p:spPr>
      </p:pic>
      <p:pic>
        <p:nvPicPr>
          <p:cNvPr id="14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36346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020272" y="5258561"/>
            <a:ext cx="939562" cy="1452250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123728" y="2687902"/>
            <a:ext cx="6597278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Художник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Всё, что мы видим в играх, нарисовано художниками: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персонажи, одежда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, средства передвижения, здания, весь мир в целом.</a:t>
            </a:r>
            <a:endParaRPr lang="ru-RU" sz="2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682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3528" y="1199531"/>
            <a:ext cx="84249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>
                <a:latin typeface="Georgia" pitchFamily="18" charset="0"/>
              </a:rPr>
              <a:t>Занимается </a:t>
            </a:r>
            <a:r>
              <a:rPr lang="ru-RU" sz="4000" b="1" dirty="0" err="1">
                <a:latin typeface="Georgia" pitchFamily="18" charset="0"/>
              </a:rPr>
              <a:t>отрисовкой</a:t>
            </a:r>
            <a:r>
              <a:rPr lang="ru-RU" sz="4000" b="1" dirty="0">
                <a:latin typeface="Georgia" pitchFamily="18" charset="0"/>
              </a:rPr>
              <a:t> </a:t>
            </a:r>
            <a:endParaRPr lang="ru-RU" sz="4000" b="1" dirty="0" smtClean="0">
              <a:latin typeface="Georgi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4000" b="1" dirty="0" smtClean="0">
                <a:latin typeface="Georgia" pitchFamily="18" charset="0"/>
              </a:rPr>
              <a:t>2D- </a:t>
            </a:r>
            <a:r>
              <a:rPr lang="ru-RU" sz="4000" b="1" dirty="0">
                <a:latin typeface="Georgia" pitchFamily="18" charset="0"/>
              </a:rPr>
              <a:t>и </a:t>
            </a:r>
            <a:r>
              <a:rPr lang="ru-RU" sz="4000" b="1" dirty="0" smtClean="0">
                <a:latin typeface="Georgia" pitchFamily="18" charset="0"/>
              </a:rPr>
              <a:t>3D-графики для </a:t>
            </a:r>
            <a:r>
              <a:rPr lang="ru-RU" sz="4000" b="1" dirty="0">
                <a:latin typeface="Georgia" pitchFamily="18" charset="0"/>
              </a:rPr>
              <a:t>игр.</a:t>
            </a:r>
            <a:endParaRPr lang="ru-RU" sz="4000" b="1" dirty="0" smtClean="0">
              <a:latin typeface="Georgia" pitchFamily="18" charset="0"/>
            </a:endParaRPr>
          </a:p>
        </p:txBody>
      </p:sp>
      <p:sp>
        <p:nvSpPr>
          <p:cNvPr id="19458" name="AutoShape 2" descr="https://4.allegroimg.com/s1440/0340eb/0e33c1fb4202866f5f5cbba9dfd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78578" y="221957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99487" y="5229200"/>
            <a:ext cx="924238" cy="1428565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9250" y="4077925"/>
            <a:ext cx="81654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Маркетолог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96687" y="1362779"/>
            <a:ext cx="8147138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Отвечает </a:t>
            </a:r>
            <a:r>
              <a:rPr lang="ru-RU" sz="3600" b="1" dirty="0">
                <a:latin typeface="Georgia" pitchFamily="18" charset="0"/>
              </a:rPr>
              <a:t>за продвижение игры, делает ее </a:t>
            </a:r>
            <a:r>
              <a:rPr lang="ru-RU" sz="3600" b="1" dirty="0" smtClean="0">
                <a:latin typeface="Georgia" pitchFamily="18" charset="0"/>
              </a:rPr>
              <a:t>привлекательной </a:t>
            </a:r>
            <a:r>
              <a:rPr lang="ru-RU" sz="3600" b="1" dirty="0">
                <a:latin typeface="Georgia" pitchFamily="18" charset="0"/>
              </a:rPr>
              <a:t>и узнаваемой для игроков, анализирует аудитории и рынки?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23296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ВСЁМ 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2506" y="307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76256" y="4889190"/>
            <a:ext cx="1037641" cy="1603850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27584" y="3762520"/>
            <a:ext cx="62888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Компьютерная игра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21691" y="1296368"/>
            <a:ext cx="87006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Практически </a:t>
            </a:r>
            <a:r>
              <a:rPr lang="ru-RU" sz="2800" b="1" dirty="0">
                <a:latin typeface="Georgia" pitchFamily="18" charset="0"/>
              </a:rPr>
              <a:t>всегда имитация какой-то реальной </a:t>
            </a:r>
            <a:r>
              <a:rPr lang="ru-RU" sz="2800" b="1" dirty="0" smtClean="0">
                <a:latin typeface="Georgia" pitchFamily="18" charset="0"/>
              </a:rPr>
              <a:t>деятельности</a:t>
            </a:r>
            <a:r>
              <a:rPr lang="ru-RU" sz="2800" b="1" dirty="0">
                <a:latin typeface="Georgia" pitchFamily="18" charset="0"/>
              </a:rPr>
              <a:t>: строительство, управление персонажами, машинами, самолётами. </a:t>
            </a:r>
            <a:r>
              <a:rPr lang="ru-RU" sz="2800" b="1" dirty="0" smtClean="0">
                <a:latin typeface="Georgia" pitchFamily="18" charset="0"/>
              </a:rPr>
              <a:t>Всё это </a:t>
            </a:r>
            <a:r>
              <a:rPr lang="ru-RU" sz="2800" b="1" dirty="0">
                <a:latin typeface="Georgia" pitchFamily="18" charset="0"/>
              </a:rPr>
              <a:t>существует и в реальной жизни.</a:t>
            </a:r>
            <a:endParaRPr lang="ru-RU" sz="28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71244" y="267787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59236" y="5123753"/>
            <a:ext cx="953124" cy="1473214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991517" y="3606527"/>
            <a:ext cx="6804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Игровые движки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ВСЁМ 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9584" y="1338475"/>
            <a:ext cx="8424831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Программная </a:t>
            </a:r>
            <a:r>
              <a:rPr lang="ru-RU" sz="3600" b="1" dirty="0">
                <a:latin typeface="Georgia" pitchFamily="18" charset="0"/>
              </a:rPr>
              <a:t>прослойка между платформой и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собственно кодом </a:t>
            </a:r>
            <a:r>
              <a:rPr lang="ru-RU" sz="3600" b="1" dirty="0" smtClean="0">
                <a:latin typeface="Georgia" pitchFamily="18" charset="0"/>
              </a:rPr>
              <a:t>игры?</a:t>
            </a:r>
            <a:endParaRPr lang="ru-RU" sz="36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71244" y="130838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676940" y="5085183"/>
            <a:ext cx="991403" cy="153238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1701" y="2677985"/>
            <a:ext cx="8964383" cy="30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Игровые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платформы.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Основные — это персональные 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компьютеры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, игровые консоли, мобильные устройства, аркадные автоматы.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81701" y="1076616"/>
            <a:ext cx="880792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Аппаратно-программные </a:t>
            </a:r>
            <a:r>
              <a:rPr lang="ru-RU" sz="3600" b="1" dirty="0">
                <a:latin typeface="Georgia" pitchFamily="18" charset="0"/>
              </a:rPr>
              <a:t>системы, </a:t>
            </a:r>
            <a:r>
              <a:rPr lang="ru-RU" sz="3600" b="1" dirty="0" smtClean="0">
                <a:latin typeface="Georgia" pitchFamily="18" charset="0"/>
              </a:rPr>
              <a:t>позволяющие </a:t>
            </a:r>
            <a:r>
              <a:rPr lang="ru-RU" sz="3600" b="1" dirty="0">
                <a:latin typeface="Georgia" pitchFamily="18" charset="0"/>
              </a:rPr>
              <a:t>запускать </a:t>
            </a:r>
            <a:r>
              <a:rPr lang="ru-RU" sz="3600" b="1" dirty="0" smtClean="0">
                <a:latin typeface="Georgia" pitchFamily="18" charset="0"/>
              </a:rPr>
              <a:t>видеоигры?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ВСЁМ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705703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Комьюнити</a:t>
            </a:r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-менеджер</a:t>
            </a:r>
            <a:endParaRPr lang="ru-RU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Отвечает </a:t>
            </a:r>
            <a:r>
              <a:rPr lang="ru-RU" sz="2800" b="1" dirty="0">
                <a:latin typeface="Georgia" pitchFamily="18" charset="0"/>
              </a:rPr>
              <a:t>за создание, развитие, </a:t>
            </a:r>
            <a:r>
              <a:rPr lang="ru-RU" sz="2800" b="1" dirty="0" smtClean="0">
                <a:latin typeface="Georgia" pitchFamily="18" charset="0"/>
              </a:rPr>
              <a:t>управление </a:t>
            </a:r>
            <a:r>
              <a:rPr lang="ru-RU" sz="2800" b="1" dirty="0">
                <a:latin typeface="Georgia" pitchFamily="18" charset="0"/>
              </a:rPr>
              <a:t>и общение с участниками игрового сообщества, а также </a:t>
            </a:r>
            <a:r>
              <a:rPr lang="ru-RU" sz="2800" b="1" dirty="0" smtClean="0">
                <a:latin typeface="Georgia" pitchFamily="18" charset="0"/>
              </a:rPr>
              <a:t>занимается </a:t>
            </a:r>
            <a:r>
              <a:rPr lang="ru-RU" sz="2800" b="1" dirty="0">
                <a:latin typeface="Georgia" pitchFamily="18" charset="0"/>
              </a:rPr>
              <a:t>созданием контента для групп </a:t>
            </a:r>
            <a:r>
              <a:rPr lang="ru-RU" sz="2800" b="1" dirty="0" smtClean="0">
                <a:latin typeface="Georgia" pitchFamily="18" charset="0"/>
              </a:rPr>
              <a:t>сообщества?</a:t>
            </a:r>
            <a:endParaRPr lang="ru-RU" sz="28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ВСЁМ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705703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Бродилка</a:t>
            </a:r>
            <a:endParaRPr lang="ru-RU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Жанр </a:t>
            </a:r>
            <a:r>
              <a:rPr lang="ru-RU" sz="2800" b="1" dirty="0">
                <a:latin typeface="Georgia" pitchFamily="18" charset="0"/>
              </a:rPr>
              <a:t>приключенческих компьютерных игр, герой которых перемещается по неизвестной местности для нахождения какого-либо объекта?</a:t>
            </a:r>
            <a:endParaRPr lang="ru-RU" sz="28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ВСЁМ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681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075057"/>
            <a:ext cx="6408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en-US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Minecraft</a:t>
            </a:r>
            <a:endParaRPr lang="ru-RU" sz="6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>
                <a:latin typeface="Georgia" pitchFamily="18" charset="0"/>
              </a:rPr>
              <a:t>Какая самая популярная </a:t>
            </a:r>
            <a:r>
              <a:rPr lang="ru-RU" sz="4000" b="1" dirty="0" smtClean="0">
                <a:latin typeface="Georgia" pitchFamily="18" charset="0"/>
              </a:rPr>
              <a:t>игра?</a:t>
            </a:r>
            <a:endParaRPr lang="ru-RU" sz="40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ИГРЫ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836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075057"/>
            <a:ext cx="64087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Тетрис</a:t>
            </a:r>
            <a:endParaRPr lang="ru-RU" sz="5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Как называется известная игра созданная в </a:t>
            </a:r>
            <a:r>
              <a:rPr lang="ru-RU" sz="3600" b="1" dirty="0" smtClean="0">
                <a:latin typeface="Georgia" pitchFamily="18" charset="0"/>
              </a:rPr>
              <a:t>СССР?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ИГРЫ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265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AutoShape 4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97969" y="1974945"/>
            <a:ext cx="719138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10</a:t>
            </a:r>
          </a:p>
        </p:txBody>
      </p:sp>
      <p:sp>
        <p:nvSpPr>
          <p:cNvPr id="3121" name="AutoShape 4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33007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20</a:t>
            </a:r>
          </a:p>
        </p:txBody>
      </p:sp>
      <p:sp>
        <p:nvSpPr>
          <p:cNvPr id="3122" name="AutoShape 5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69632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3123" name="AutoShape 5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6257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40</a:t>
            </a:r>
          </a:p>
        </p:txBody>
      </p:sp>
      <p:sp>
        <p:nvSpPr>
          <p:cNvPr id="3124" name="AutoShape 5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741294" y="1974945"/>
            <a:ext cx="719138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3125" name="AutoShape 5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32259" y="3054991"/>
            <a:ext cx="719138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126" name="AutoShape 5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933007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127" name="AutoShape 5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869632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3128" name="AutoShap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6257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3129" name="AutoShape 57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41294" y="3054991"/>
            <a:ext cx="719138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3135" name="AutoShape 6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997969" y="4135185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136" name="AutoShape 6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933007" y="4135185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137" name="AutoShape 6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868144" y="4135259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30</a:t>
            </a:r>
          </a:p>
        </p:txBody>
      </p:sp>
      <p:sp>
        <p:nvSpPr>
          <p:cNvPr id="3138" name="AutoShape 66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6257" y="4150023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3139" name="AutoShape 67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741294" y="4135185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468312" y="1974945"/>
            <a:ext cx="2879551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Из истории</a:t>
            </a:r>
            <a:endParaRPr lang="ru-RU" sz="2400" b="1" cap="all" dirty="0">
              <a:latin typeface="Georgia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468312" y="4135185"/>
            <a:ext cx="2879551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Обо </a:t>
            </a:r>
            <a:r>
              <a:rPr lang="ru-RU" sz="2400" b="1" cap="all" dirty="0" smtClean="0">
                <a:latin typeface="Georgia" pitchFamily="18" charset="0"/>
              </a:rPr>
              <a:t>всём</a:t>
            </a:r>
            <a:endParaRPr lang="ru-RU" sz="2400" b="1" cap="all" dirty="0">
              <a:latin typeface="Georgia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68312" y="3054991"/>
            <a:ext cx="2879551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>
                <a:latin typeface="Georgia" pitchFamily="18" charset="0"/>
              </a:rPr>
              <a:t>профессия</a:t>
            </a:r>
            <a:endParaRPr lang="ru-RU" sz="2400" b="1" cap="all" dirty="0">
              <a:latin typeface="Georgia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8" cstate="screen"/>
          <a:srcRect/>
          <a:stretch>
            <a:fillRect/>
          </a:stretch>
        </p:blipFill>
        <p:spPr>
          <a:xfrm>
            <a:off x="7337399" y="6357643"/>
            <a:ext cx="1152128" cy="300800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434759" y="533843"/>
            <a:ext cx="63065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Разработка игр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000796" y="5182802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7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935834" y="5182802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9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870971" y="5182876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30</a:t>
            </a:r>
          </a:p>
        </p:txBody>
      </p:sp>
      <p:sp>
        <p:nvSpPr>
          <p:cNvPr id="40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6809084" y="5197640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41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744121" y="5182802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42" name="AutoShape 47"/>
          <p:cNvSpPr>
            <a:spLocks noChangeArrowheads="1"/>
          </p:cNvSpPr>
          <p:nvPr/>
        </p:nvSpPr>
        <p:spPr bwMode="auto">
          <a:xfrm>
            <a:off x="471139" y="5182802"/>
            <a:ext cx="2879551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игры</a:t>
            </a:r>
            <a:endParaRPr lang="ru-RU" sz="2400" b="1" cap="all" dirty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075057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en-US" sz="4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Roblox</a:t>
            </a:r>
            <a:r>
              <a:rPr lang="en-US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— </a:t>
            </a:r>
            <a:r>
              <a:rPr lang="en-US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55,9%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atin typeface="Georgia" pitchFamily="18" charset="0"/>
              </a:rPr>
              <a:t>Какая самая популярная игра на </a:t>
            </a:r>
            <a:r>
              <a:rPr lang="ru-RU" sz="4400" b="1" dirty="0" smtClean="0">
                <a:latin typeface="Georgia" pitchFamily="18" charset="0"/>
              </a:rPr>
              <a:t>телефоне?</a:t>
            </a:r>
            <a:endParaRPr lang="ru-RU" sz="44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ИГРЫ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71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441240" y="3159548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en-US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PUBG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atin typeface="Georgia" pitchFamily="18" charset="0"/>
              </a:rPr>
              <a:t>Какая самая популярная игра в </a:t>
            </a:r>
            <a:r>
              <a:rPr lang="ru-RU" sz="4400" b="1" dirty="0" err="1" smtClean="0">
                <a:latin typeface="Georgia" pitchFamily="18" charset="0"/>
              </a:rPr>
              <a:t>стиме</a:t>
            </a:r>
            <a:r>
              <a:rPr lang="ru-RU" sz="4400" b="1" dirty="0" smtClean="0">
                <a:latin typeface="Georgia" pitchFamily="18" charset="0"/>
              </a:rPr>
              <a:t>?</a:t>
            </a:r>
            <a:endParaRPr lang="ru-RU" sz="44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ИГРЫ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81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489878" y="3197872"/>
            <a:ext cx="82056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Во времена Советского Союза самой популярной игрой была игра в КАРТЫ.</a:t>
            </a:r>
            <a:endParaRPr lang="ru-RU" sz="32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atin typeface="Georgia" pitchFamily="18" charset="0"/>
              </a:rPr>
              <a:t>Какая самая популярная игра в </a:t>
            </a:r>
            <a:r>
              <a:rPr lang="ru-RU" sz="4800" b="1" dirty="0" smtClean="0">
                <a:latin typeface="Georgia" pitchFamily="18" charset="0"/>
              </a:rPr>
              <a:t>СССР?</a:t>
            </a:r>
            <a:endParaRPr lang="ru-RU" sz="48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ИГРЫ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5340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084494" y="2696102"/>
            <a:ext cx="5875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«2000 годы»</a:t>
            </a:r>
            <a:endParaRPr lang="ru-RU" altLang="ru-RU" sz="6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71438" y="1285078"/>
            <a:ext cx="84772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Georgia" panose="02040502050405020303" pitchFamily="18" charset="0"/>
              </a:rPr>
              <a:t>Когда появились мобильные игры?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0549" y="209543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04248" y="5156036"/>
            <a:ext cx="929680" cy="14369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3068960"/>
            <a:ext cx="3220605" cy="312792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98" y="3036154"/>
            <a:ext cx="5989591" cy="3584322"/>
          </a:xfrm>
          <a:prstGeom prst="rect">
            <a:avLst/>
          </a:prstGeom>
        </p:spPr>
      </p:pic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84406" y="1814081"/>
            <a:ext cx="82947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600" b="1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sz="36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1984 Появился </a:t>
            </a:r>
            <a:r>
              <a:rPr lang="ru-RU" sz="3600" b="1" dirty="0" err="1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Tetris</a:t>
            </a:r>
            <a:r>
              <a:rPr lang="ru-RU" sz="3600" b="1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ru-RU" sz="36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который придумали </a:t>
            </a:r>
            <a:r>
              <a:rPr lang="ru-RU" sz="3600" b="1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СССР»</a:t>
            </a:r>
            <a:endParaRPr lang="ru-RU" sz="3600" b="1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61898" y="1267340"/>
            <a:ext cx="86763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anose="02040502050405020303" pitchFamily="18" charset="0"/>
              </a:rPr>
              <a:t>Что это за игра?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948264" y="5053511"/>
            <a:ext cx="999711" cy="1545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02552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451866" y="2426333"/>
            <a:ext cx="35069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1975</a:t>
            </a:r>
            <a:endParaRPr lang="ru-RU" sz="115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4325" y="1402091"/>
            <a:ext cx="8749013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anose="02040502050405020303" pitchFamily="18" charset="0"/>
              </a:rPr>
              <a:t>Первая приставка для игры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anose="02040502050405020303" pitchFamily="18" charset="0"/>
              </a:rPr>
              <a:t>дома?</a:t>
            </a:r>
            <a:endParaRPr lang="ru-RU" sz="3600" b="1" dirty="0" smtClean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020272" y="5075255"/>
            <a:ext cx="999711" cy="1545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323" y="2890103"/>
            <a:ext cx="5616531" cy="350736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257793"/>
            <a:ext cx="4824536" cy="3352959"/>
          </a:xfrm>
          <a:prstGeom prst="rect">
            <a:avLst/>
          </a:prstGeom>
        </p:spPr>
      </p:pic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55776" y="2284715"/>
            <a:ext cx="6196042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 древних времён</a:t>
            </a:r>
          </a:p>
          <a:p>
            <a:pPr algn="ctr">
              <a:spcBef>
                <a:spcPct val="20000"/>
              </a:spcBef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Настольные игры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528" y="1408532"/>
            <a:ext cx="86409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>
                <a:latin typeface="Georgia" pitchFamily="18" charset="0"/>
              </a:rPr>
              <a:t>Игры – с чего всё </a:t>
            </a:r>
            <a:r>
              <a:rPr lang="ru-RU" sz="4000" b="1" dirty="0" smtClean="0">
                <a:latin typeface="Georgia" pitchFamily="18" charset="0"/>
              </a:rPr>
              <a:t>начиналось.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6526" y="220553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859236" y="5147263"/>
            <a:ext cx="953124" cy="1473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38" y="2708782"/>
            <a:ext cx="3567966" cy="3840033"/>
          </a:xfrm>
          <a:prstGeom prst="rect">
            <a:avLst/>
          </a:prstGeom>
        </p:spPr>
      </p:pic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363604" y="2492896"/>
            <a:ext cx="5652628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«Это — игра </a:t>
            </a:r>
            <a:r>
              <a:rPr lang="ru-RU" sz="36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Galaxian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,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она появилась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в 1979 году!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42 года назад!»</a:t>
            </a:r>
          </a:p>
          <a:p>
            <a:pPr algn="ctr">
              <a:spcBef>
                <a:spcPct val="20000"/>
              </a:spcBef>
            </a:pP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31540" y="1268760"/>
            <a:ext cx="828092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anose="02040502050405020303" pitchFamily="18" charset="0"/>
              </a:rPr>
              <a:t>Как вы думаете, в каком году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anose="02040502050405020303" pitchFamily="18" charset="0"/>
              </a:rPr>
              <a:t>появилась эта видеоигра?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16884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841404" y="5024738"/>
            <a:ext cx="1032394" cy="1595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35696" y="23160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8344" y="23160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732240" y="5050883"/>
            <a:ext cx="1011210" cy="1562995"/>
          </a:xfrm>
          <a:prstGeom prst="rect">
            <a:avLst/>
          </a:prstGeom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23528" y="1350519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>
                <a:latin typeface="Georgia" panose="02040502050405020303" pitchFamily="18" charset="0"/>
              </a:rPr>
              <a:t>Отвечает за разработку правил, механику игры и </a:t>
            </a:r>
            <a:r>
              <a:rPr lang="ru-RU" sz="2800" b="1" dirty="0" smtClean="0">
                <a:latin typeface="Georgia" panose="02040502050405020303" pitchFamily="18" charset="0"/>
              </a:rPr>
              <a:t>содержание игрового </a:t>
            </a:r>
            <a:r>
              <a:rPr lang="ru-RU" sz="2800" b="1" dirty="0">
                <a:latin typeface="Georgia" panose="02040502050405020303" pitchFamily="18" charset="0"/>
              </a:rPr>
              <a:t>процесса.</a:t>
            </a:r>
            <a:endParaRPr lang="ru-RU" sz="2800" b="1" dirty="0" smtClean="0">
              <a:latin typeface="Georgia" panose="02040502050405020303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663788" y="2722097"/>
            <a:ext cx="5652628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«Гейм-дизайнер!»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849" y="3655293"/>
            <a:ext cx="2283693" cy="279118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73434" y="253096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92280" y="5332237"/>
            <a:ext cx="870424" cy="1345386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059832" y="3769558"/>
            <a:ext cx="672470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Разработчик (программист)</a:t>
            </a:r>
            <a:endParaRPr lang="ru-RU" sz="44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0375" y="1323209"/>
            <a:ext cx="8256106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Пишет код на выбранном игровом движке. Наиболее популярные из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них – </a:t>
            </a:r>
            <a:r>
              <a:rPr lang="ru-RU" sz="3600" b="1" dirty="0" err="1">
                <a:latin typeface="Georgia" pitchFamily="18" charset="0"/>
              </a:rPr>
              <a:t>Unity</a:t>
            </a:r>
            <a:r>
              <a:rPr lang="ru-RU" sz="3600" b="1" dirty="0">
                <a:latin typeface="Georgia" pitchFamily="18" charset="0"/>
              </a:rPr>
              <a:t> и </a:t>
            </a:r>
            <a:r>
              <a:rPr lang="ru-RU" sz="3600" b="1" dirty="0" err="1">
                <a:latin typeface="Georgia" pitchFamily="18" charset="0"/>
              </a:rPr>
              <a:t>Unreal</a:t>
            </a:r>
            <a:r>
              <a:rPr lang="ru-RU" sz="3600" b="1" dirty="0">
                <a:latin typeface="Georgia" pitchFamily="18" charset="0"/>
              </a:rPr>
              <a:t> </a:t>
            </a:r>
            <a:r>
              <a:rPr lang="ru-RU" sz="3600" b="1" dirty="0" err="1" smtClean="0">
                <a:latin typeface="Georgia" pitchFamily="18" charset="0"/>
              </a:rPr>
              <a:t>Engine</a:t>
            </a:r>
            <a:r>
              <a:rPr lang="ru-RU" sz="3600" b="1" dirty="0" smtClean="0">
                <a:latin typeface="Georgia" pitchFamily="18" charset="0"/>
              </a:rPr>
              <a:t>?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4286" y="280321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79" y="4179551"/>
            <a:ext cx="2330705" cy="230537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1387</TotalTime>
  <Words>429</Words>
  <Application>Microsoft Office PowerPoint</Application>
  <PresentationFormat>Экран (4:3)</PresentationFormat>
  <Paragraphs>128</Paragraphs>
  <Slides>22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ArialMT</vt:lpstr>
      <vt:lpstr>Book Antiqua</vt:lpstr>
      <vt:lpstr>Calibri</vt:lpstr>
      <vt:lpstr>Century Gothic</vt:lpstr>
      <vt:lpstr>Georgia</vt:lpstr>
      <vt:lpstr>Times New Roman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Учетная запись Майкрософт</cp:lastModifiedBy>
  <cp:revision>106</cp:revision>
  <dcterms:created xsi:type="dcterms:W3CDTF">2014-01-06T16:00:12Z</dcterms:created>
  <dcterms:modified xsi:type="dcterms:W3CDTF">2023-10-11T12:54:13Z</dcterms:modified>
</cp:coreProperties>
</file>